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77" r:id="rId6"/>
    <p:sldId id="276" r:id="rId7"/>
    <p:sldId id="279" r:id="rId8"/>
    <p:sldId id="280" r:id="rId9"/>
    <p:sldId id="27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93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png>
</file>

<file path=ppt/media/image2.png>
</file>

<file path=ppt/media/image3.jpeg>
</file>

<file path=ppt/media/image4.jpeg>
</file>

<file path=ppt/media/image5.jpe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42802D4-AC87-4C18-BF17-14A80E8D4800}" type="datetimeFigureOut">
              <a:rPr lang="en-US" smtClean="0"/>
              <a:t>4/7/2023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42F2D3-40F4-4AC6-B370-D9912E146E62}" type="slidenum">
              <a:rPr lang="en-US" smtClean="0"/>
              <a:t>‹nº›</a:t>
            </a:fld>
            <a:endParaRPr lang="en-US"/>
          </a:p>
        </p:txBody>
      </p:sp>
    </p:spTree>
    <p:extLst>
      <p:ext uri="{BB962C8B-B14F-4D97-AF65-F5344CB8AC3E}">
        <p14:creationId xmlns:p14="http://schemas.microsoft.com/office/powerpoint/2010/main" val="4081952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2802D4-AC87-4C18-BF17-14A80E8D4800}" type="datetimeFigureOut">
              <a:rPr lang="en-US" smtClean="0"/>
              <a:t>4/7/2023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42F2D3-40F4-4AC6-B370-D9912E146E62}" type="slidenum">
              <a:rPr lang="en-US" smtClean="0"/>
              <a:t>‹nº›</a:t>
            </a:fld>
            <a:endParaRPr lang="en-US"/>
          </a:p>
        </p:txBody>
      </p:sp>
    </p:spTree>
    <p:extLst>
      <p:ext uri="{BB962C8B-B14F-4D97-AF65-F5344CB8AC3E}">
        <p14:creationId xmlns:p14="http://schemas.microsoft.com/office/powerpoint/2010/main" val="1918642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2802D4-AC87-4C18-BF17-14A80E8D4800}" type="datetimeFigureOut">
              <a:rPr lang="en-US" smtClean="0"/>
              <a:t>4/7/2023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42F2D3-40F4-4AC6-B370-D9912E146E62}" type="slidenum">
              <a:rPr lang="en-US" smtClean="0"/>
              <a:t>‹nº›</a:t>
            </a:fld>
            <a:endParaRPr lang="en-US"/>
          </a:p>
        </p:txBody>
      </p:sp>
    </p:spTree>
    <p:extLst>
      <p:ext uri="{BB962C8B-B14F-4D97-AF65-F5344CB8AC3E}">
        <p14:creationId xmlns:p14="http://schemas.microsoft.com/office/powerpoint/2010/main" val="1298137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2802D4-AC87-4C18-BF17-14A80E8D4800}" type="datetimeFigureOut">
              <a:rPr lang="en-US" smtClean="0"/>
              <a:t>4/7/2023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42F2D3-40F4-4AC6-B370-D9912E146E62}" type="slidenum">
              <a:rPr lang="en-US" smtClean="0"/>
              <a:t>‹nº›</a:t>
            </a:fld>
            <a:endParaRPr lang="en-US"/>
          </a:p>
        </p:txBody>
      </p:sp>
    </p:spTree>
    <p:extLst>
      <p:ext uri="{BB962C8B-B14F-4D97-AF65-F5344CB8AC3E}">
        <p14:creationId xmlns:p14="http://schemas.microsoft.com/office/powerpoint/2010/main" val="1119929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42802D4-AC87-4C18-BF17-14A80E8D4800}" type="datetimeFigureOut">
              <a:rPr lang="en-US" smtClean="0"/>
              <a:t>4/7/2023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42F2D3-40F4-4AC6-B370-D9912E146E62}" type="slidenum">
              <a:rPr lang="en-US" smtClean="0"/>
              <a:t>‹nº›</a:t>
            </a:fld>
            <a:endParaRPr lang="en-US"/>
          </a:p>
        </p:txBody>
      </p:sp>
    </p:spTree>
    <p:extLst>
      <p:ext uri="{BB962C8B-B14F-4D97-AF65-F5344CB8AC3E}">
        <p14:creationId xmlns:p14="http://schemas.microsoft.com/office/powerpoint/2010/main" val="1215118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42802D4-AC87-4C18-BF17-14A80E8D4800}" type="datetimeFigureOut">
              <a:rPr lang="en-US" smtClean="0"/>
              <a:t>4/7/2023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42F2D3-40F4-4AC6-B370-D9912E146E62}" type="slidenum">
              <a:rPr lang="en-US" smtClean="0"/>
              <a:t>‹nº›</a:t>
            </a:fld>
            <a:endParaRPr lang="en-US"/>
          </a:p>
        </p:txBody>
      </p:sp>
    </p:spTree>
    <p:extLst>
      <p:ext uri="{BB962C8B-B14F-4D97-AF65-F5344CB8AC3E}">
        <p14:creationId xmlns:p14="http://schemas.microsoft.com/office/powerpoint/2010/main" val="962464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42802D4-AC87-4C18-BF17-14A80E8D4800}" type="datetimeFigureOut">
              <a:rPr lang="en-US" smtClean="0"/>
              <a:t>4/7/2023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42F2D3-40F4-4AC6-B370-D9912E146E62}" type="slidenum">
              <a:rPr lang="en-US" smtClean="0"/>
              <a:t>‹nº›</a:t>
            </a:fld>
            <a:endParaRPr lang="en-US"/>
          </a:p>
        </p:txBody>
      </p:sp>
    </p:spTree>
    <p:extLst>
      <p:ext uri="{BB962C8B-B14F-4D97-AF65-F5344CB8AC3E}">
        <p14:creationId xmlns:p14="http://schemas.microsoft.com/office/powerpoint/2010/main" val="16220964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42802D4-AC87-4C18-BF17-14A80E8D4800}" type="datetimeFigureOut">
              <a:rPr lang="en-US" smtClean="0"/>
              <a:t>4/7/2023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142F2D3-40F4-4AC6-B370-D9912E146E62}" type="slidenum">
              <a:rPr lang="en-US" smtClean="0"/>
              <a:t>‹nº›</a:t>
            </a:fld>
            <a:endParaRPr lang="en-US"/>
          </a:p>
        </p:txBody>
      </p:sp>
    </p:spTree>
    <p:extLst>
      <p:ext uri="{BB962C8B-B14F-4D97-AF65-F5344CB8AC3E}">
        <p14:creationId xmlns:p14="http://schemas.microsoft.com/office/powerpoint/2010/main" val="701517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2802D4-AC87-4C18-BF17-14A80E8D4800}" type="datetimeFigureOut">
              <a:rPr lang="en-US" smtClean="0"/>
              <a:t>4/7/2023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142F2D3-40F4-4AC6-B370-D9912E146E62}" type="slidenum">
              <a:rPr lang="en-US" smtClean="0"/>
              <a:t>‹nº›</a:t>
            </a:fld>
            <a:endParaRPr lang="en-US"/>
          </a:p>
        </p:txBody>
      </p:sp>
    </p:spTree>
    <p:extLst>
      <p:ext uri="{BB962C8B-B14F-4D97-AF65-F5344CB8AC3E}">
        <p14:creationId xmlns:p14="http://schemas.microsoft.com/office/powerpoint/2010/main" val="3292862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2802D4-AC87-4C18-BF17-14A80E8D4800}" type="datetimeFigureOut">
              <a:rPr lang="en-US" smtClean="0"/>
              <a:t>4/7/2023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42F2D3-40F4-4AC6-B370-D9912E146E62}" type="slidenum">
              <a:rPr lang="en-US" smtClean="0"/>
              <a:t>‹nº›</a:t>
            </a:fld>
            <a:endParaRPr lang="en-US"/>
          </a:p>
        </p:txBody>
      </p:sp>
    </p:spTree>
    <p:extLst>
      <p:ext uri="{BB962C8B-B14F-4D97-AF65-F5344CB8AC3E}">
        <p14:creationId xmlns:p14="http://schemas.microsoft.com/office/powerpoint/2010/main" val="4005166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2802D4-AC87-4C18-BF17-14A80E8D4800}" type="datetimeFigureOut">
              <a:rPr lang="en-US" smtClean="0"/>
              <a:t>4/7/2023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42F2D3-40F4-4AC6-B370-D9912E146E62}" type="slidenum">
              <a:rPr lang="en-US" smtClean="0"/>
              <a:t>‹nº›</a:t>
            </a:fld>
            <a:endParaRPr lang="en-US"/>
          </a:p>
        </p:txBody>
      </p:sp>
    </p:spTree>
    <p:extLst>
      <p:ext uri="{BB962C8B-B14F-4D97-AF65-F5344CB8AC3E}">
        <p14:creationId xmlns:p14="http://schemas.microsoft.com/office/powerpoint/2010/main" val="1218607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2802D4-AC87-4C18-BF17-14A80E8D4800}" type="datetimeFigureOut">
              <a:rPr lang="en-US" smtClean="0"/>
              <a:t>4/7/2023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42F2D3-40F4-4AC6-B370-D9912E146E62}" type="slidenum">
              <a:rPr lang="en-US" smtClean="0"/>
              <a:t>‹nº›</a:t>
            </a:fld>
            <a:endParaRPr lang="en-US"/>
          </a:p>
        </p:txBody>
      </p:sp>
    </p:spTree>
    <p:extLst>
      <p:ext uri="{BB962C8B-B14F-4D97-AF65-F5344CB8AC3E}">
        <p14:creationId xmlns:p14="http://schemas.microsoft.com/office/powerpoint/2010/main" val="10705307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mailto:juho.koskinen@turkuamk.fi" TargetMode="External"/><Relationship Id="rId7"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hyperlink" Target="mailto:juho.p.metsavuori@turkuamk.f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6164" y="-1485174"/>
            <a:ext cx="12670189" cy="8457352"/>
          </a:xfrm>
          <a:prstGeom prst="rect">
            <a:avLst/>
          </a:prstGeom>
        </p:spPr>
      </p:pic>
      <p:sp>
        <p:nvSpPr>
          <p:cNvPr id="2" name="Rectangle 1"/>
          <p:cNvSpPr/>
          <p:nvPr/>
        </p:nvSpPr>
        <p:spPr>
          <a:xfrm>
            <a:off x="-186164" y="1238001"/>
            <a:ext cx="12670189" cy="2508268"/>
          </a:xfrm>
          <a:prstGeom prst="rect">
            <a:avLst/>
          </a:prstGeom>
          <a:solidFill>
            <a:srgbClr val="002060">
              <a:alpha val="9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i-FI" sz="6000">
                <a:latin typeface="PT Sans" panose="020B0503020203020204" pitchFamily="34" charset="0"/>
                <a:ea typeface="PT Sans" panose="020B0503020203020204" pitchFamily="34" charset="0"/>
              </a:rPr>
              <a:t>BIOSIGNALS AS A</a:t>
            </a:r>
          </a:p>
          <a:p>
            <a:pPr algn="ctr"/>
            <a:r>
              <a:rPr lang="fi-FI" sz="6000">
                <a:latin typeface="PT Sans" panose="020B0503020203020204" pitchFamily="34" charset="0"/>
                <a:ea typeface="PT Sans" panose="020B0503020203020204" pitchFamily="34" charset="0"/>
              </a:rPr>
              <a:t>GAME CONTROLLER</a:t>
            </a:r>
          </a:p>
        </p:txBody>
      </p:sp>
    </p:spTree>
    <p:extLst>
      <p:ext uri="{BB962C8B-B14F-4D97-AF65-F5344CB8AC3E}">
        <p14:creationId xmlns:p14="http://schemas.microsoft.com/office/powerpoint/2010/main" val="666216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0027" y="939720"/>
            <a:ext cx="6192277" cy="522225"/>
          </a:xfrm>
        </p:spPr>
        <p:txBody>
          <a:bodyPr>
            <a:noAutofit/>
          </a:bodyPr>
          <a:lstStyle/>
          <a:p>
            <a:r>
              <a:rPr lang="en-US" sz="4800">
                <a:latin typeface="+mn-lt"/>
              </a:rPr>
              <a:t>Project</a:t>
            </a: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92940" y="25523"/>
            <a:ext cx="4527879" cy="1665165"/>
          </a:xfrm>
          <a:prstGeom prst="rect">
            <a:avLst/>
          </a:prstGeom>
        </p:spPr>
      </p:pic>
      <p:sp>
        <p:nvSpPr>
          <p:cNvPr id="6" name="TextBox 5"/>
          <p:cNvSpPr txBox="1"/>
          <p:nvPr/>
        </p:nvSpPr>
        <p:spPr>
          <a:xfrm>
            <a:off x="533028" y="1782576"/>
            <a:ext cx="4214186" cy="2031325"/>
          </a:xfrm>
          <a:prstGeom prst="rect">
            <a:avLst/>
          </a:prstGeom>
          <a:noFill/>
        </p:spPr>
        <p:txBody>
          <a:bodyPr wrap="square" rtlCol="0" anchor="t">
            <a:spAutoFit/>
          </a:bodyPr>
          <a:lstStyle/>
          <a:p>
            <a:r>
              <a:rPr lang="en-US"/>
              <a:t>Add new layers to gameplay by implementing players physiological measurements to the input scheme. Improve vehicle controls by adding grip strength from EMG or reduce tunnel vision by increasing field of view based on heartrate. </a:t>
            </a:r>
          </a:p>
        </p:txBody>
      </p:sp>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11074" y="1876926"/>
            <a:ext cx="6317447" cy="4633767"/>
          </a:xfrm>
          <a:prstGeom prst="rect">
            <a:avLst/>
          </a:prstGeom>
        </p:spPr>
      </p:pic>
    </p:spTree>
    <p:extLst>
      <p:ext uri="{BB962C8B-B14F-4D97-AF65-F5344CB8AC3E}">
        <p14:creationId xmlns:p14="http://schemas.microsoft.com/office/powerpoint/2010/main" val="23246649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92940" y="25523"/>
            <a:ext cx="4527879" cy="1665165"/>
          </a:xfrm>
          <a:prstGeom prst="rect">
            <a:avLst/>
          </a:prstGeom>
        </p:spPr>
      </p:pic>
      <p:sp>
        <p:nvSpPr>
          <p:cNvPr id="2" name="TextBox 1"/>
          <p:cNvSpPr txBox="1"/>
          <p:nvPr/>
        </p:nvSpPr>
        <p:spPr>
          <a:xfrm>
            <a:off x="533028" y="858105"/>
            <a:ext cx="5467350" cy="830997"/>
          </a:xfrm>
          <a:prstGeom prst="rect">
            <a:avLst/>
          </a:prstGeom>
          <a:noFill/>
        </p:spPr>
        <p:txBody>
          <a:bodyPr wrap="square" rtlCol="0">
            <a:spAutoFit/>
          </a:bodyPr>
          <a:lstStyle/>
          <a:p>
            <a:r>
              <a:rPr lang="en-US" sz="4800"/>
              <a:t>Background</a:t>
            </a:r>
          </a:p>
        </p:txBody>
      </p:sp>
      <p:sp>
        <p:nvSpPr>
          <p:cNvPr id="4" name="TextBox 3"/>
          <p:cNvSpPr txBox="1"/>
          <p:nvPr/>
        </p:nvSpPr>
        <p:spPr>
          <a:xfrm>
            <a:off x="533028" y="1782576"/>
            <a:ext cx="4298052" cy="1477328"/>
          </a:xfrm>
          <a:prstGeom prst="rect">
            <a:avLst/>
          </a:prstGeom>
          <a:noFill/>
        </p:spPr>
        <p:txBody>
          <a:bodyPr wrap="square" rtlCol="0" anchor="t">
            <a:spAutoFit/>
          </a:bodyPr>
          <a:lstStyle/>
          <a:p>
            <a:r>
              <a:rPr lang="en-US" err="1"/>
              <a:t>Biosignals</a:t>
            </a:r>
            <a:r>
              <a:rPr lang="en-US"/>
              <a:t> can be used as a human-machine interface in a variety of applications, including gaming, rehabilitation, and communication for individuals with disabilities. </a:t>
            </a: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11074" y="1876926"/>
            <a:ext cx="6317447" cy="4633767"/>
          </a:xfrm>
          <a:prstGeom prst="rect">
            <a:avLst/>
          </a:prstGeom>
        </p:spPr>
      </p:pic>
    </p:spTree>
    <p:extLst>
      <p:ext uri="{BB962C8B-B14F-4D97-AF65-F5344CB8AC3E}">
        <p14:creationId xmlns:p14="http://schemas.microsoft.com/office/powerpoint/2010/main" val="4143349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92940" y="25523"/>
            <a:ext cx="4527879" cy="1665165"/>
          </a:xfrm>
          <a:prstGeom prst="rect">
            <a:avLst/>
          </a:prstGeom>
        </p:spPr>
      </p:pic>
      <p:sp>
        <p:nvSpPr>
          <p:cNvPr id="2" name="TextBox 1"/>
          <p:cNvSpPr txBox="1"/>
          <p:nvPr/>
        </p:nvSpPr>
        <p:spPr>
          <a:xfrm>
            <a:off x="533028" y="858105"/>
            <a:ext cx="5467350" cy="830997"/>
          </a:xfrm>
          <a:prstGeom prst="rect">
            <a:avLst/>
          </a:prstGeom>
          <a:noFill/>
        </p:spPr>
        <p:txBody>
          <a:bodyPr wrap="square" rtlCol="0">
            <a:spAutoFit/>
          </a:bodyPr>
          <a:lstStyle/>
          <a:p>
            <a:r>
              <a:rPr lang="en-US" sz="4800"/>
              <a:t>Objectives</a:t>
            </a:r>
          </a:p>
        </p:txBody>
      </p:sp>
      <p:sp>
        <p:nvSpPr>
          <p:cNvPr id="4" name="TextBox 3"/>
          <p:cNvSpPr txBox="1"/>
          <p:nvPr/>
        </p:nvSpPr>
        <p:spPr>
          <a:xfrm>
            <a:off x="533028" y="1782576"/>
            <a:ext cx="4298052" cy="1477328"/>
          </a:xfrm>
          <a:prstGeom prst="rect">
            <a:avLst/>
          </a:prstGeom>
          <a:noFill/>
        </p:spPr>
        <p:txBody>
          <a:bodyPr wrap="square" rtlCol="0" anchor="t">
            <a:spAutoFit/>
          </a:bodyPr>
          <a:lstStyle/>
          <a:p>
            <a:pPr marL="285750" indent="-285750">
              <a:buFont typeface="Arial" panose="020B0604020202020204" pitchFamily="34" charset="0"/>
              <a:buChar char="•"/>
            </a:pPr>
            <a:r>
              <a:rPr lang="en-US"/>
              <a:t>Use players physiological measurements as an input for games. </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Adjust game settings based on player condition. </a:t>
            </a: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11074" y="1876926"/>
            <a:ext cx="6317447" cy="4633767"/>
          </a:xfrm>
          <a:prstGeom prst="rect">
            <a:avLst/>
          </a:prstGeom>
        </p:spPr>
      </p:pic>
    </p:spTree>
    <p:extLst>
      <p:ext uri="{BB962C8B-B14F-4D97-AF65-F5344CB8AC3E}">
        <p14:creationId xmlns:p14="http://schemas.microsoft.com/office/powerpoint/2010/main" val="3095238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92940" y="25523"/>
            <a:ext cx="4527879" cy="1665165"/>
          </a:xfrm>
          <a:prstGeom prst="rect">
            <a:avLst/>
          </a:prstGeom>
        </p:spPr>
      </p:pic>
      <p:sp>
        <p:nvSpPr>
          <p:cNvPr id="2" name="TextBox 1"/>
          <p:cNvSpPr txBox="1"/>
          <p:nvPr/>
        </p:nvSpPr>
        <p:spPr>
          <a:xfrm>
            <a:off x="533028" y="858105"/>
            <a:ext cx="5467350" cy="830997"/>
          </a:xfrm>
          <a:prstGeom prst="rect">
            <a:avLst/>
          </a:prstGeom>
          <a:noFill/>
        </p:spPr>
        <p:txBody>
          <a:bodyPr wrap="square" rtlCol="0">
            <a:spAutoFit/>
          </a:bodyPr>
          <a:lstStyle/>
          <a:p>
            <a:r>
              <a:rPr lang="fi-FI" sz="4800"/>
              <a:t>Skills needed in team</a:t>
            </a:r>
            <a:endParaRPr lang="en-US" sz="4800"/>
          </a:p>
        </p:txBody>
      </p:sp>
      <p:sp>
        <p:nvSpPr>
          <p:cNvPr id="4" name="TextBox 3"/>
          <p:cNvSpPr txBox="1"/>
          <p:nvPr/>
        </p:nvSpPr>
        <p:spPr>
          <a:xfrm>
            <a:off x="533028" y="1782576"/>
            <a:ext cx="4298052" cy="3970318"/>
          </a:xfrm>
          <a:prstGeom prst="rect">
            <a:avLst/>
          </a:prstGeom>
          <a:noFill/>
        </p:spPr>
        <p:txBody>
          <a:bodyPr wrap="square" rtlCol="0" anchor="t">
            <a:spAutoFit/>
          </a:bodyPr>
          <a:lstStyle/>
          <a:p>
            <a:pPr marL="285750" indent="-285750">
              <a:buFont typeface="Arial" panose="020B0604020202020204" pitchFamily="34" charset="0"/>
              <a:buChar char="•"/>
            </a:pPr>
            <a:r>
              <a:rPr lang="fi-FI"/>
              <a:t>Project and </a:t>
            </a:r>
            <a:r>
              <a:rPr lang="fi-FI" err="1"/>
              <a:t>communication</a:t>
            </a:r>
            <a:r>
              <a:rPr lang="fi-FI"/>
              <a:t> </a:t>
            </a:r>
            <a:r>
              <a:rPr lang="fi-FI" err="1"/>
              <a:t>skills</a:t>
            </a:r>
            <a:endParaRPr lang="fi-FI"/>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Programming skills</a:t>
            </a:r>
          </a:p>
          <a:p>
            <a:r>
              <a:rPr lang="en-US"/>
              <a:t>	(Python/</a:t>
            </a:r>
            <a:r>
              <a:rPr lang="en-US" err="1"/>
              <a:t>Matlab</a:t>
            </a:r>
            <a:r>
              <a:rPr lang="en-US"/>
              <a:t>. Bonus for C/C++)</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Data handling CSV and data streams </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Familiar in working with APIs </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Physiological measurements EKG/EMG/RSP etc.</a:t>
            </a:r>
          </a:p>
          <a:p>
            <a:endParaRPr lang="fi-FI"/>
          </a:p>
          <a:p>
            <a:pPr marL="285750" indent="-285750">
              <a:buFont typeface="Arial" panose="020B0604020202020204" pitchFamily="34" charset="0"/>
              <a:buChar char="•"/>
            </a:pPr>
            <a:r>
              <a:rPr lang="fi-FI" err="1"/>
              <a:t>Documentation</a:t>
            </a:r>
            <a:r>
              <a:rPr lang="fi-FI"/>
              <a:t> </a:t>
            </a:r>
            <a:r>
              <a:rPr lang="fi-FI" err="1"/>
              <a:t>skills</a:t>
            </a:r>
            <a:endParaRPr lang="en-US"/>
          </a:p>
          <a:p>
            <a:endParaRPr lang="en-US"/>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11074" y="1876926"/>
            <a:ext cx="6317447" cy="4633767"/>
          </a:xfrm>
          <a:prstGeom prst="rect">
            <a:avLst/>
          </a:prstGeom>
        </p:spPr>
      </p:pic>
    </p:spTree>
    <p:extLst>
      <p:ext uri="{BB962C8B-B14F-4D97-AF65-F5344CB8AC3E}">
        <p14:creationId xmlns:p14="http://schemas.microsoft.com/office/powerpoint/2010/main" val="26168381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64121" y="208403"/>
            <a:ext cx="4527879" cy="1665165"/>
          </a:xfrm>
          <a:prstGeom prst="rect">
            <a:avLst/>
          </a:prstGeom>
        </p:spPr>
      </p:pic>
      <p:sp>
        <p:nvSpPr>
          <p:cNvPr id="2" name="TextBox 1"/>
          <p:cNvSpPr txBox="1"/>
          <p:nvPr/>
        </p:nvSpPr>
        <p:spPr>
          <a:xfrm>
            <a:off x="478243" y="910926"/>
            <a:ext cx="6898172" cy="830997"/>
          </a:xfrm>
          <a:prstGeom prst="rect">
            <a:avLst/>
          </a:prstGeom>
          <a:noFill/>
        </p:spPr>
        <p:txBody>
          <a:bodyPr wrap="square" rtlCol="0">
            <a:spAutoFit/>
          </a:bodyPr>
          <a:lstStyle/>
          <a:p>
            <a:r>
              <a:rPr lang="en-US" sz="4800"/>
              <a:t>Enough of challenge?</a:t>
            </a:r>
          </a:p>
        </p:txBody>
      </p:sp>
      <p:sp>
        <p:nvSpPr>
          <p:cNvPr id="3" name="TextBox 2"/>
          <p:cNvSpPr txBox="1"/>
          <p:nvPr/>
        </p:nvSpPr>
        <p:spPr>
          <a:xfrm>
            <a:off x="478242" y="1756424"/>
            <a:ext cx="7576899" cy="1200329"/>
          </a:xfrm>
          <a:prstGeom prst="rect">
            <a:avLst/>
          </a:prstGeom>
          <a:noFill/>
        </p:spPr>
        <p:txBody>
          <a:bodyPr wrap="square" rtlCol="0" anchor="t">
            <a:spAutoFit/>
          </a:bodyPr>
          <a:lstStyle/>
          <a:p>
            <a:pPr marL="285750" indent="-285750">
              <a:buFont typeface="Arial"/>
              <a:buChar char="•"/>
            </a:pPr>
            <a:endParaRPr lang="fi-FI">
              <a:cs typeface="Calibri" panose="020F0502020204030204"/>
            </a:endParaRPr>
          </a:p>
          <a:p>
            <a:pPr marL="285750" indent="-285750">
              <a:buFont typeface="Arial"/>
              <a:buChar char="•"/>
            </a:pPr>
            <a:r>
              <a:rPr lang="fi-FI">
                <a:cs typeface="Calibri" panose="020F0502020204030204"/>
              </a:rPr>
              <a:t>For further information contact with email or visit us at the lab (ICT B3049)</a:t>
            </a:r>
          </a:p>
          <a:p>
            <a:pPr marL="285750" indent="-285750">
              <a:buFont typeface="Arial"/>
              <a:buChar char="•"/>
            </a:pPr>
            <a:endParaRPr lang="fi-FI">
              <a:cs typeface="Calibri" panose="020F0502020204030204"/>
            </a:endParaRPr>
          </a:p>
          <a:p>
            <a:pPr marL="285750" indent="-285750">
              <a:buFont typeface="Arial"/>
              <a:buChar char="•"/>
            </a:pPr>
            <a:r>
              <a:rPr lang="fi-FI">
                <a:cs typeface="Calibri" panose="020F0502020204030204"/>
                <a:hlinkClick r:id="rId3"/>
              </a:rPr>
              <a:t>juho.koskinen@turkuamk.fi</a:t>
            </a:r>
            <a:r>
              <a:rPr lang="fi-FI">
                <a:cs typeface="Calibri" panose="020F0502020204030204"/>
              </a:rPr>
              <a:t>, </a:t>
            </a:r>
            <a:r>
              <a:rPr lang="fi-FI">
                <a:cs typeface="Calibri" panose="020F0502020204030204"/>
                <a:hlinkClick r:id="rId4"/>
              </a:rPr>
              <a:t>juho.p.metsavuori@turkuamk.fi</a:t>
            </a:r>
            <a:r>
              <a:rPr lang="fi-FI">
                <a:cs typeface="Calibri" panose="020F0502020204030204"/>
              </a:rPr>
              <a:t> </a:t>
            </a:r>
            <a:endParaRPr lang="en-US">
              <a:cs typeface="Calibri" panose="020F0502020204030204"/>
            </a:endParaRPr>
          </a:p>
        </p:txBody>
      </p:sp>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85698" y="3247636"/>
            <a:ext cx="4944995" cy="3288937"/>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96329" y="3247636"/>
            <a:ext cx="4944995" cy="3288937"/>
          </a:xfrm>
          <a:prstGeom prst="rect">
            <a:avLst/>
          </a:prstGeom>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059791" y="1734367"/>
            <a:ext cx="2370902" cy="1367828"/>
          </a:xfrm>
          <a:prstGeom prst="rect">
            <a:avLst/>
          </a:prstGeom>
        </p:spPr>
      </p:pic>
    </p:spTree>
    <p:extLst>
      <p:ext uri="{BB962C8B-B14F-4D97-AF65-F5344CB8AC3E}">
        <p14:creationId xmlns:p14="http://schemas.microsoft.com/office/powerpoint/2010/main" val="6962406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9c04e5d0-a21f-465f-b2ae-5a8d77d643a8" xsi:nil="true"/>
    <lcf76f155ced4ddcb4097134ff3c332f xmlns="b4f5b732-edd9-4017-8a22-0e411f6f025b">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Asiakirja" ma:contentTypeID="0x01010081E5E782E7EC384497B38344B9D63E6E" ma:contentTypeVersion="10" ma:contentTypeDescription="Luo uusi asiakirja." ma:contentTypeScope="" ma:versionID="2a9ecd19638aa93e9866ff1bf01c5c41">
  <xsd:schema xmlns:xsd="http://www.w3.org/2001/XMLSchema" xmlns:xs="http://www.w3.org/2001/XMLSchema" xmlns:p="http://schemas.microsoft.com/office/2006/metadata/properties" xmlns:ns2="b4f5b732-edd9-4017-8a22-0e411f6f025b" xmlns:ns3="9c04e5d0-a21f-465f-b2ae-5a8d77d643a8" targetNamespace="http://schemas.microsoft.com/office/2006/metadata/properties" ma:root="true" ma:fieldsID="c72190122f0a0df503cf52e2e502964e" ns2:_="" ns3:_="">
    <xsd:import namespace="b4f5b732-edd9-4017-8a22-0e411f6f025b"/>
    <xsd:import namespace="9c04e5d0-a21f-465f-b2ae-5a8d77d643a8"/>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GenerationTime" minOccurs="0"/>
                <xsd:element ref="ns2:MediaServiceEventHashCode" minOccurs="0"/>
                <xsd:element ref="ns2:MediaServiceDateTaken" minOccurs="0"/>
                <xsd:element ref="ns2:MediaLengthInSecond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4f5b732-edd9-4017-8a22-0e411f6f025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Kuvien tunnisteet" ma:readOnly="false" ma:fieldId="{5cf76f15-5ced-4ddc-b409-7134ff3c332f}" ma:taxonomyMulti="true" ma:sspId="b22d91eb-fd3c-4dd4-8d0c-bb647468a1ab"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c04e5d0-a21f-465f-b2ae-5a8d77d643a8"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ab7efc07-5d43-4dec-bfad-6e2d825ad1c0}" ma:internalName="TaxCatchAll" ma:showField="CatchAllData" ma:web="9c04e5d0-a21f-465f-b2ae-5a8d77d643a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Sisältölaji"/>
        <xsd:element ref="dc:title" minOccurs="0" maxOccurs="1" ma:index="4" ma:displayName="Otsikk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6A161B9-EC19-4502-A022-99BE54F50322}">
  <ds:schemaRefs>
    <ds:schemaRef ds:uri="http://purl.org/dc/dcmitype/"/>
    <ds:schemaRef ds:uri="http://www.w3.org/XML/1998/namespace"/>
    <ds:schemaRef ds:uri="http://purl.org/dc/terms/"/>
    <ds:schemaRef ds:uri="b4f5b732-edd9-4017-8a22-0e411f6f025b"/>
    <ds:schemaRef ds:uri="http://purl.org/dc/elements/1.1/"/>
    <ds:schemaRef ds:uri="http://schemas.microsoft.com/office/2006/documentManagement/types"/>
    <ds:schemaRef ds:uri="9c04e5d0-a21f-465f-b2ae-5a8d77d643a8"/>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DFBDD67A-4EED-42BE-8C34-D5E89A37E66D}">
  <ds:schemaRefs>
    <ds:schemaRef ds:uri="http://schemas.microsoft.com/sharepoint/v3/contenttype/forms"/>
  </ds:schemaRefs>
</ds:datastoreItem>
</file>

<file path=customXml/itemProps3.xml><?xml version="1.0" encoding="utf-8"?>
<ds:datastoreItem xmlns:ds="http://schemas.openxmlformats.org/officeDocument/2006/customXml" ds:itemID="{F0FEFE3C-D983-4456-8D53-22737F9FD6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4f5b732-edd9-4017-8a22-0e411f6f025b"/>
    <ds:schemaRef ds:uri="9c04e5d0-a21f-465f-b2ae-5a8d77d643a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170</Words>
  <Application>Microsoft Office PowerPoint</Application>
  <PresentationFormat>Ecrã Panorâmico</PresentationFormat>
  <Paragraphs>28</Paragraphs>
  <Slides>6</Slides>
  <Notes>0</Notes>
  <HiddenSlides>0</HiddenSlides>
  <MMClips>0</MMClips>
  <ScaleCrop>false</ScaleCrop>
  <HeadingPairs>
    <vt:vector size="6" baseType="variant">
      <vt:variant>
        <vt:lpstr>Tipos de letra usados</vt:lpstr>
      </vt:variant>
      <vt:variant>
        <vt:i4>4</vt:i4>
      </vt:variant>
      <vt:variant>
        <vt:lpstr>Tema</vt:lpstr>
      </vt:variant>
      <vt:variant>
        <vt:i4>1</vt:i4>
      </vt:variant>
      <vt:variant>
        <vt:lpstr>Títulos dos diapositivos</vt:lpstr>
      </vt:variant>
      <vt:variant>
        <vt:i4>6</vt:i4>
      </vt:variant>
    </vt:vector>
  </HeadingPairs>
  <TitlesOfParts>
    <vt:vector size="11" baseType="lpstr">
      <vt:lpstr>Arial</vt:lpstr>
      <vt:lpstr>Calibri</vt:lpstr>
      <vt:lpstr>Calibri Light</vt:lpstr>
      <vt:lpstr>PT Sans</vt:lpstr>
      <vt:lpstr>Office Theme</vt:lpstr>
      <vt:lpstr>Apresentação do PowerPoint</vt:lpstr>
      <vt:lpstr>Project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Koskialho Iiro</dc:creator>
  <cp:lastModifiedBy>Videira Ana</cp:lastModifiedBy>
  <cp:revision>3</cp:revision>
  <dcterms:created xsi:type="dcterms:W3CDTF">2020-02-04T10:56:51Z</dcterms:created>
  <dcterms:modified xsi:type="dcterms:W3CDTF">2023-04-07T10:36:32Z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0x01010081E5E782E7EC384497B38344B9D63E6E</vt:lpwstr>
  </property>
  <property fmtid="{D5CDD505-2E9C-101B-9397-08002B2CF9AE}" pid="3" name="MediaServiceImageTags">
    <vt:lpwstr/>
  </property>
</Properties>
</file>

<file path=docProps/thumbnail.jpeg>
</file>